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59" r:id="rId13"/>
    <p:sldId id="267" r:id="rId14"/>
    <p:sldId id="274" r:id="rId15"/>
    <p:sldId id="277" r:id="rId16"/>
    <p:sldId id="262" r:id="rId17"/>
    <p:sldId id="282" r:id="rId18"/>
    <p:sldId id="263" r:id="rId19"/>
    <p:sldId id="275" r:id="rId20"/>
    <p:sldId id="264" r:id="rId21"/>
    <p:sldId id="276" r:id="rId22"/>
    <p:sldId id="266" r:id="rId23"/>
    <p:sldId id="271" r:id="rId24"/>
    <p:sldId id="278" r:id="rId25"/>
    <p:sldId id="272" r:id="rId26"/>
    <p:sldId id="265" r:id="rId27"/>
    <p:sldId id="273" r:id="rId28"/>
    <p:sldId id="279" r:id="rId29"/>
    <p:sldId id="281" r:id="rId30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B45"/>
    <a:srgbClr val="BAE3D6"/>
    <a:srgbClr val="CEAACF"/>
    <a:srgbClr val="0DE3E3"/>
    <a:srgbClr val="7ED97A"/>
    <a:srgbClr val="D2D27A"/>
    <a:srgbClr val="065EEB"/>
    <a:srgbClr val="B2E2E2"/>
    <a:srgbClr val="66C2A4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1728" y="6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3.wdp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797903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72252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BAE3D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  <p:sp>
        <p:nvSpPr>
          <p:cNvPr id="3" name="Arc 2"/>
          <p:cNvSpPr/>
          <p:nvPr/>
        </p:nvSpPr>
        <p:spPr>
          <a:xfrm rot="10800000">
            <a:off x="1702365" y="13289165"/>
            <a:ext cx="4371278" cy="1460766"/>
          </a:xfrm>
          <a:prstGeom prst="arc">
            <a:avLst>
              <a:gd name="adj1" fmla="val 11373036"/>
              <a:gd name="adj2" fmla="val 21587675"/>
            </a:avLst>
          </a:prstGeom>
          <a:ln w="127000">
            <a:solidFill>
              <a:srgbClr val="238B4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2444825" y="8493205"/>
            <a:ext cx="8006576" cy="1549242"/>
          </a:xfrm>
          <a:prstGeom prst="arc">
            <a:avLst>
              <a:gd name="adj1" fmla="val 10886063"/>
              <a:gd name="adj2" fmla="val 0"/>
            </a:avLst>
          </a:prstGeom>
          <a:ln w="127000">
            <a:solidFill>
              <a:srgbClr val="238B4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1300920" y="13713702"/>
            <a:ext cx="14043157" cy="1630490"/>
          </a:xfrm>
          <a:prstGeom prst="arc">
            <a:avLst>
              <a:gd name="adj1" fmla="val 10837662"/>
              <a:gd name="adj2" fmla="val 0"/>
            </a:avLst>
          </a:prstGeom>
          <a:ln w="127000">
            <a:solidFill>
              <a:srgbClr val="238B4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9149</TotalTime>
  <Words>596</Words>
  <Application>Microsoft Office PowerPoint</Application>
  <PresentationFormat>Custom</PresentationFormat>
  <Paragraphs>351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143</cp:revision>
  <dcterms:created xsi:type="dcterms:W3CDTF">2014-09-01T21:05:22Z</dcterms:created>
  <dcterms:modified xsi:type="dcterms:W3CDTF">2014-09-23T05:18:30Z</dcterms:modified>
</cp:coreProperties>
</file>